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772400" cy="10058400"/>
  <p:notesSz cx="7102475" cy="9037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5DAA"/>
    <a:srgbClr val="FFFFFF"/>
    <a:srgbClr val="132756"/>
    <a:srgbClr val="1C69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9EAAE25-9CB8-4193-9AF9-B2B631B58EE0}" v="19" dt="2022-05-05T18:24:18.4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94660"/>
  </p:normalViewPr>
  <p:slideViewPr>
    <p:cSldViewPr snapToGrid="0">
      <p:cViewPr>
        <p:scale>
          <a:sx n="106" d="100"/>
          <a:sy n="106" d="100"/>
        </p:scale>
        <p:origin x="66" y="15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BCB9-D8B8-4011-8E4C-CB2843C1CF81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034F-7A45-494F-8B4A-86B401A1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3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BCB9-D8B8-4011-8E4C-CB2843C1CF81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034F-7A45-494F-8B4A-86B401A1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51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BCB9-D8B8-4011-8E4C-CB2843C1CF81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034F-7A45-494F-8B4A-86B401A1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8707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BCB9-D8B8-4011-8E4C-CB2843C1CF81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034F-7A45-494F-8B4A-86B401A1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722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BCB9-D8B8-4011-8E4C-CB2843C1CF81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034F-7A45-494F-8B4A-86B401A1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156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BCB9-D8B8-4011-8E4C-CB2843C1CF81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034F-7A45-494F-8B4A-86B401A1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3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BCB9-D8B8-4011-8E4C-CB2843C1CF81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034F-7A45-494F-8B4A-86B401A1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8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BCB9-D8B8-4011-8E4C-CB2843C1CF81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034F-7A45-494F-8B4A-86B401A1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004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BCB9-D8B8-4011-8E4C-CB2843C1CF81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034F-7A45-494F-8B4A-86B401A1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55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BCB9-D8B8-4011-8E4C-CB2843C1CF81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034F-7A45-494F-8B4A-86B401A1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655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BBCB9-D8B8-4011-8E4C-CB2843C1CF81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0034F-7A45-494F-8B4A-86B401A1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807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BBCB9-D8B8-4011-8E4C-CB2843C1CF81}" type="datetimeFigureOut">
              <a:rPr lang="en-US" smtClean="0"/>
              <a:t>6/30/2022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0034F-7A45-494F-8B4A-86B401A16C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60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microsoft.com/office/2007/relationships/hdphoto" Target="../media/hdphoto2.wdp"/><Relationship Id="rId17" Type="http://schemas.openxmlformats.org/officeDocument/2006/relationships/image" Target="../media/image14.sv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svg"/><Relationship Id="rId15" Type="http://schemas.openxmlformats.org/officeDocument/2006/relationships/image" Target="../media/image12.png"/><Relationship Id="rId10" Type="http://schemas.openxmlformats.org/officeDocument/2006/relationships/image" Target="../media/image8.jpeg"/><Relationship Id="rId4" Type="http://schemas.openxmlformats.org/officeDocument/2006/relationships/image" Target="../media/image3.png"/><Relationship Id="rId9" Type="http://schemas.microsoft.com/office/2007/relationships/hdphoto" Target="../media/hdphoto1.wdp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54FF1A88-C48F-4E27-8552-2167BD0CBC08}"/>
              </a:ext>
            </a:extLst>
          </p:cNvPr>
          <p:cNvSpPr/>
          <p:nvPr/>
        </p:nvSpPr>
        <p:spPr>
          <a:xfrm>
            <a:off x="0" y="0"/>
            <a:ext cx="7772400" cy="10058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C503D9C-F213-4E96-973C-7D8BDE6DB6A2}"/>
              </a:ext>
            </a:extLst>
          </p:cNvPr>
          <p:cNvSpPr/>
          <p:nvPr/>
        </p:nvSpPr>
        <p:spPr>
          <a:xfrm>
            <a:off x="-5365" y="970117"/>
            <a:ext cx="7772400" cy="1038962"/>
          </a:xfrm>
          <a:prstGeom prst="rect">
            <a:avLst/>
          </a:prstGeom>
          <a:solidFill>
            <a:srgbClr val="1C69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EE707D-B6F6-497F-90BA-BE4D0AA93582}"/>
              </a:ext>
            </a:extLst>
          </p:cNvPr>
          <p:cNvSpPr/>
          <p:nvPr/>
        </p:nvSpPr>
        <p:spPr>
          <a:xfrm>
            <a:off x="0" y="7789805"/>
            <a:ext cx="7772400" cy="1799038"/>
          </a:xfrm>
          <a:prstGeom prst="rect">
            <a:avLst/>
          </a:prstGeom>
          <a:solidFill>
            <a:srgbClr val="1C69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7D7E1109-A1AA-43F4-9AD2-BE3A67C54F45}"/>
              </a:ext>
            </a:extLst>
          </p:cNvPr>
          <p:cNvGrpSpPr/>
          <p:nvPr/>
        </p:nvGrpSpPr>
        <p:grpSpPr>
          <a:xfrm>
            <a:off x="5377913" y="301210"/>
            <a:ext cx="1988578" cy="621790"/>
            <a:chOff x="5227785" y="260266"/>
            <a:chExt cx="2164544" cy="691964"/>
          </a:xfrm>
        </p:grpSpPr>
        <p:pic>
          <p:nvPicPr>
            <p:cNvPr id="11" name="Graphic 10" descr="Warning with solid fill">
              <a:extLst>
                <a:ext uri="{FF2B5EF4-FFF2-40B4-BE49-F238E27FC236}">
                  <a16:creationId xmlns:a16="http://schemas.microsoft.com/office/drawing/2014/main" id="{03585F2C-B1FB-4980-8C9F-C06F388062A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5227785" y="311880"/>
              <a:ext cx="558860" cy="573794"/>
            </a:xfrm>
            <a:prstGeom prst="rect">
              <a:avLst/>
            </a:prstGeom>
          </p:spPr>
        </p:pic>
        <p:pic>
          <p:nvPicPr>
            <p:cNvPr id="13" name="Graphic 12" descr="Lightning with solid fill">
              <a:extLst>
                <a:ext uri="{FF2B5EF4-FFF2-40B4-BE49-F238E27FC236}">
                  <a16:creationId xmlns:a16="http://schemas.microsoft.com/office/drawing/2014/main" id="{DF7E39C8-61D7-46C6-9154-3557E0BD9EE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983600" y="260266"/>
              <a:ext cx="673954" cy="691964"/>
            </a:xfrm>
            <a:prstGeom prst="rect">
              <a:avLst/>
            </a:prstGeom>
          </p:spPr>
        </p:pic>
        <p:pic>
          <p:nvPicPr>
            <p:cNvPr id="19" name="Graphic 18" descr="Radioactive with solid fill">
              <a:extLst>
                <a:ext uri="{FF2B5EF4-FFF2-40B4-BE49-F238E27FC236}">
                  <a16:creationId xmlns:a16="http://schemas.microsoft.com/office/drawing/2014/main" id="{56AB5B35-C568-4762-AF1C-3D1EE69B39AB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>
              <a:off x="6794778" y="300156"/>
              <a:ext cx="597551" cy="613519"/>
            </a:xfrm>
            <a:prstGeom prst="rect">
              <a:avLst/>
            </a:prstGeom>
          </p:spPr>
        </p:pic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EACE9B3-9AA7-43EC-B26F-634095295375}"/>
              </a:ext>
            </a:extLst>
          </p:cNvPr>
          <p:cNvGrpSpPr/>
          <p:nvPr/>
        </p:nvGrpSpPr>
        <p:grpSpPr>
          <a:xfrm>
            <a:off x="3043447" y="7967584"/>
            <a:ext cx="1131874" cy="1489270"/>
            <a:chOff x="2531894" y="7810803"/>
            <a:chExt cx="1237950" cy="1628841"/>
          </a:xfrm>
        </p:grpSpPr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0073297E-283D-4A47-B06E-D10EC60853F5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brightnessContrast bright="10000" contrast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2531894" y="7810803"/>
              <a:ext cx="1237950" cy="1237950"/>
            </a:xfrm>
            <a:prstGeom prst="roundRect">
              <a:avLst>
                <a:gd name="adj" fmla="val 11111"/>
              </a:avLst>
            </a:prstGeom>
            <a:noFill/>
            <a:ln w="190500" cap="rnd">
              <a:noFill/>
              <a:prstDash val="solid"/>
            </a:ln>
            <a:effectLst/>
          </p:spPr>
        </p:pic>
        <p:pic>
          <p:nvPicPr>
            <p:cNvPr id="1036" name="Picture 12" descr="Google Play Icon PNG Images, Free Transparent Google Play Icon Download -  KindPNG">
              <a:extLst>
                <a:ext uri="{FF2B5EF4-FFF2-40B4-BE49-F238E27FC236}">
                  <a16:creationId xmlns:a16="http://schemas.microsoft.com/office/drawing/2014/main" id="{913A3114-9A60-41CB-A3C7-B6109AA718FC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2528" t="40123" r="2515" b="40985"/>
            <a:stretch/>
          </p:blipFill>
          <p:spPr bwMode="auto">
            <a:xfrm>
              <a:off x="2567938" y="9126096"/>
              <a:ext cx="1165862" cy="313548"/>
            </a:xfrm>
            <a:prstGeom prst="roundRect">
              <a:avLst>
                <a:gd name="adj" fmla="val 11111"/>
              </a:avLst>
            </a:prstGeom>
            <a:noFill/>
            <a:ln w="190500" cap="rnd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959D3233-E4CD-430E-8B5F-A8F8413EF750}"/>
              </a:ext>
            </a:extLst>
          </p:cNvPr>
          <p:cNvGrpSpPr/>
          <p:nvPr/>
        </p:nvGrpSpPr>
        <p:grpSpPr>
          <a:xfrm>
            <a:off x="4541581" y="7952360"/>
            <a:ext cx="1130713" cy="1504494"/>
            <a:chOff x="4189971" y="7812072"/>
            <a:chExt cx="1236681" cy="1645491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6B517DA5-46A9-4330-A4AC-1D39309EAF2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rightnessContrast bright="10000" contrast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189971" y="7812072"/>
              <a:ext cx="1236681" cy="1236681"/>
            </a:xfrm>
            <a:prstGeom prst="roundRect">
              <a:avLst>
                <a:gd name="adj" fmla="val 11111"/>
              </a:avLst>
            </a:prstGeom>
            <a:noFill/>
            <a:ln w="190500" cap="rnd">
              <a:noFill/>
              <a:prstDash val="solid"/>
            </a:ln>
            <a:effectLst/>
          </p:spPr>
        </p:pic>
        <p:pic>
          <p:nvPicPr>
            <p:cNvPr id="41" name="Picture 12" descr="Google Play Icon PNG Images, Free Transparent Google Play Icon Download -  KindPNG">
              <a:extLst>
                <a:ext uri="{FF2B5EF4-FFF2-40B4-BE49-F238E27FC236}">
                  <a16:creationId xmlns:a16="http://schemas.microsoft.com/office/drawing/2014/main" id="{885ED2A7-1D86-4190-AD84-8163FE3A0D4B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35" t="40573" r="53094" b="39456"/>
            <a:stretch/>
          </p:blipFill>
          <p:spPr bwMode="auto">
            <a:xfrm>
              <a:off x="4254630" y="9126096"/>
              <a:ext cx="1145462" cy="331467"/>
            </a:xfrm>
            <a:prstGeom prst="roundRect">
              <a:avLst>
                <a:gd name="adj" fmla="val 11111"/>
              </a:avLst>
            </a:prstGeom>
            <a:noFill/>
            <a:ln w="190500" cap="rnd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37" name="AutoShape 20" descr="Cover art">
            <a:extLst>
              <a:ext uri="{FF2B5EF4-FFF2-40B4-BE49-F238E27FC236}">
                <a16:creationId xmlns:a16="http://schemas.microsoft.com/office/drawing/2014/main" id="{FDC421BD-1D76-4020-AFAF-8AB8D9FD4524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886200" y="50292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6" name="Picture 22" descr="myAlerts - Apps on Google Play">
            <a:extLst>
              <a:ext uri="{FF2B5EF4-FFF2-40B4-BE49-F238E27FC236}">
                <a16:creationId xmlns:a16="http://schemas.microsoft.com/office/drawing/2014/main" id="{DAC0B488-3559-4D16-A50B-5766B46771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1617" y="8005213"/>
            <a:ext cx="1409246" cy="1409246"/>
          </a:xfrm>
          <a:prstGeom prst="roundRect">
            <a:avLst>
              <a:gd name="adj" fmla="val 11111"/>
            </a:avLst>
          </a:prstGeom>
          <a:noFill/>
          <a:ln w="190500" cap="rnd">
            <a:noFill/>
            <a:prstDash val="solid"/>
          </a:ln>
          <a:effec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69CBFFBC-EFF0-4115-940E-099C57689E78}"/>
              </a:ext>
            </a:extLst>
          </p:cNvPr>
          <p:cNvSpPr/>
          <p:nvPr/>
        </p:nvSpPr>
        <p:spPr>
          <a:xfrm>
            <a:off x="164811" y="284584"/>
            <a:ext cx="4604338" cy="6924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900" b="1" spc="50" dirty="0">
                <a:ln w="0"/>
                <a:solidFill>
                  <a:schemeClr val="bg1">
                    <a:lumMod val="75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County or City Name</a:t>
            </a:r>
          </a:p>
        </p:txBody>
      </p:sp>
      <p:grpSp>
        <p:nvGrpSpPr>
          <p:cNvPr id="45" name="Group 44">
            <a:extLst>
              <a:ext uri="{FF2B5EF4-FFF2-40B4-BE49-F238E27FC236}">
                <a16:creationId xmlns:a16="http://schemas.microsoft.com/office/drawing/2014/main" id="{B694F867-B58D-41DC-99D9-CE6002A42722}"/>
              </a:ext>
            </a:extLst>
          </p:cNvPr>
          <p:cNvGrpSpPr/>
          <p:nvPr/>
        </p:nvGrpSpPr>
        <p:grpSpPr>
          <a:xfrm>
            <a:off x="5924375" y="2076647"/>
            <a:ext cx="1659750" cy="497852"/>
            <a:chOff x="5231911" y="896906"/>
            <a:chExt cx="2127535" cy="638167"/>
          </a:xfrm>
        </p:grpSpPr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BC57B27B-B7D6-45D7-AAA5-A994D6E2403E}"/>
                </a:ext>
              </a:extLst>
            </p:cNvPr>
            <p:cNvSpPr/>
            <p:nvPr/>
          </p:nvSpPr>
          <p:spPr>
            <a:xfrm>
              <a:off x="6017747" y="896906"/>
              <a:ext cx="1341699" cy="394521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1400" dirty="0">
                  <a:ln w="0"/>
                  <a:solidFill>
                    <a:schemeClr val="bg2">
                      <a:lumMod val="50000"/>
                    </a:schemeClr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Powered By</a:t>
              </a:r>
              <a:endParaRPr lang="en-US" sz="1400" b="0" cap="none" spc="0" dirty="0">
                <a:ln w="0"/>
                <a:solidFill>
                  <a:schemeClr val="bg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pic>
          <p:nvPicPr>
            <p:cNvPr id="1052" name="Picture 28">
              <a:extLst>
                <a:ext uri="{FF2B5EF4-FFF2-40B4-BE49-F238E27FC236}">
                  <a16:creationId xmlns:a16="http://schemas.microsoft.com/office/drawing/2014/main" id="{91E14A2E-98AD-45C1-A41B-17B83304AA9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1911" y="1176024"/>
              <a:ext cx="1980753" cy="3590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8DB66D3E-FA27-4453-A2E4-3C0DC57320EA}"/>
              </a:ext>
            </a:extLst>
          </p:cNvPr>
          <p:cNvSpPr/>
          <p:nvPr/>
        </p:nvSpPr>
        <p:spPr>
          <a:xfrm>
            <a:off x="-25335" y="1095934"/>
            <a:ext cx="7757431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COMMUNITY NOTIFICATIONS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91793D44-8D28-4559-B3C7-4E8DCEC57225}"/>
              </a:ext>
            </a:extLst>
          </p:cNvPr>
          <p:cNvSpPr txBox="1"/>
          <p:nvPr/>
        </p:nvSpPr>
        <p:spPr>
          <a:xfrm>
            <a:off x="490397" y="2363887"/>
            <a:ext cx="6725966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1C69D8"/>
                </a:solidFill>
                <a:effectLst/>
              </a:rPr>
              <a:t>Seconds matter in an emergency.</a:t>
            </a:r>
          </a:p>
          <a:p>
            <a:endParaRPr lang="en-US" sz="1800" b="0" i="0" dirty="0">
              <a:solidFill>
                <a:srgbClr val="1D1D1F"/>
              </a:solidFill>
              <a:effectLst/>
            </a:endParaRPr>
          </a:p>
          <a:p>
            <a:r>
              <a:rPr lang="en-US" dirty="0">
                <a:solidFill>
                  <a:srgbClr val="1D1D1F"/>
                </a:solidFill>
              </a:rPr>
              <a:t>R</a:t>
            </a:r>
            <a:r>
              <a:rPr lang="en-US" sz="1800" b="0" i="0" dirty="0">
                <a:solidFill>
                  <a:srgbClr val="1D1D1F"/>
                </a:solidFill>
                <a:effectLst/>
              </a:rPr>
              <a:t>eceive life-saving emergency alerts from local public safety agencies, advanced warning of severe weather, and community notifications that impact you and your family.</a:t>
            </a:r>
          </a:p>
          <a:p>
            <a:endParaRPr lang="en-US" dirty="0">
              <a:solidFill>
                <a:srgbClr val="1D1D1F"/>
              </a:solidFill>
            </a:endParaRPr>
          </a:p>
          <a:p>
            <a:r>
              <a:rPr lang="en-US" sz="1800" b="0" i="0" dirty="0">
                <a:solidFill>
                  <a:srgbClr val="1D1D1F"/>
                </a:solidFill>
                <a:effectLst/>
              </a:rPr>
              <a:t>Sign up to </a:t>
            </a:r>
            <a:r>
              <a:rPr lang="en-US" dirty="0">
                <a:solidFill>
                  <a:srgbClr val="1D1D1F"/>
                </a:solidFill>
              </a:rPr>
              <a:t>c</a:t>
            </a:r>
            <a:r>
              <a:rPr lang="en-US" sz="1800" b="0" i="0" dirty="0">
                <a:solidFill>
                  <a:srgbClr val="1D1D1F"/>
                </a:solidFill>
                <a:effectLst/>
              </a:rPr>
              <a:t>hoose when and how you receive alerts (text, email, voice and mobile app options are available).</a:t>
            </a:r>
            <a:endParaRPr lang="en-US" dirty="0"/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99B13963-4C74-496C-8872-C4F3C90A6060}"/>
              </a:ext>
            </a:extLst>
          </p:cNvPr>
          <p:cNvSpPr txBox="1"/>
          <p:nvPr/>
        </p:nvSpPr>
        <p:spPr>
          <a:xfrm>
            <a:off x="2752305" y="5130531"/>
            <a:ext cx="4869351" cy="249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i="0" dirty="0">
                <a:solidFill>
                  <a:srgbClr val="1C69D8"/>
                </a:solidFill>
                <a:effectLst/>
              </a:rPr>
              <a:t>3 </a:t>
            </a:r>
            <a:r>
              <a:rPr lang="en-US" sz="2400" b="1" dirty="0">
                <a:solidFill>
                  <a:srgbClr val="1C69D8"/>
                </a:solidFill>
              </a:rPr>
              <a:t>W</a:t>
            </a:r>
            <a:r>
              <a:rPr lang="en-US" sz="2400" b="1" i="0" dirty="0">
                <a:solidFill>
                  <a:srgbClr val="1C69D8"/>
                </a:solidFill>
                <a:effectLst/>
              </a:rPr>
              <a:t>ays to Sign Up:</a:t>
            </a:r>
          </a:p>
          <a:p>
            <a:endParaRPr lang="en-US" b="1" i="0" dirty="0">
              <a:solidFill>
                <a:srgbClr val="1C69D8"/>
              </a:solidFill>
              <a:effectLst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altLang="en-US" dirty="0">
                <a:ea typeface="Calibri" panose="020F0502020204030204" pitchFamily="34" charset="0"/>
                <a:cs typeface="Times New Roman" panose="02020603050405020304" pitchFamily="18" charset="0"/>
              </a:rPr>
              <a:t>Scan this QR code or visit:</a:t>
            </a:r>
          </a:p>
          <a:p>
            <a:pPr lvl="1"/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________.myfreealerts.com</a:t>
            </a:r>
            <a:endParaRPr lang="en-US" b="1" i="0" dirty="0">
              <a:solidFill>
                <a:srgbClr val="1D1D1F"/>
              </a:solidFill>
              <a:effectLst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sz="1800" b="0" i="0" dirty="0">
              <a:solidFill>
                <a:srgbClr val="1D1D1F"/>
              </a:solidFill>
              <a:effectLst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dirty="0">
                <a:solidFill>
                  <a:srgbClr val="1D1D1F"/>
                </a:solidFill>
              </a:rPr>
              <a:t>Text __________ to 38276</a:t>
            </a:r>
            <a:endParaRPr lang="en-US" sz="1800" b="0" i="0" dirty="0">
              <a:solidFill>
                <a:srgbClr val="1D1D1F"/>
              </a:solidFill>
              <a:effectLst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rgbClr val="1D1D1F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800" b="0" i="0" dirty="0">
                <a:solidFill>
                  <a:srgbClr val="1D1D1F"/>
                </a:solidFill>
                <a:effectLst/>
              </a:rPr>
              <a:t>Download the myAlerts app (QR codes below)</a:t>
            </a:r>
            <a:endParaRPr lang="en-US" dirty="0"/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F51D02D-AAAE-CAFC-1966-A9C189A9EFB3}"/>
              </a:ext>
            </a:extLst>
          </p:cNvPr>
          <p:cNvGrpSpPr/>
          <p:nvPr/>
        </p:nvGrpSpPr>
        <p:grpSpPr>
          <a:xfrm>
            <a:off x="199445" y="5029200"/>
            <a:ext cx="2442505" cy="4820124"/>
            <a:chOff x="439524" y="-997448"/>
            <a:chExt cx="5020376" cy="9907383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211F6057-A410-5957-EF9C-C274D7E585D7}"/>
                </a:ext>
              </a:extLst>
            </p:cNvPr>
            <p:cNvSpPr/>
            <p:nvPr/>
          </p:nvSpPr>
          <p:spPr>
            <a:xfrm>
              <a:off x="851026" y="-597529"/>
              <a:ext cx="4237022" cy="906251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44" name="Picture 43">
              <a:extLst>
                <a:ext uri="{FF2B5EF4-FFF2-40B4-BE49-F238E27FC236}">
                  <a16:creationId xmlns:a16="http://schemas.microsoft.com/office/drawing/2014/main" id="{403C1118-BCBA-3F36-9F3D-4257FD3F815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439524" y="-997448"/>
              <a:ext cx="5020376" cy="9907383"/>
            </a:xfrm>
            <a:prstGeom prst="rect">
              <a:avLst/>
            </a:prstGeom>
          </p:spPr>
        </p:pic>
      </p:grpSp>
      <p:pic>
        <p:nvPicPr>
          <p:cNvPr id="14" name="Graphic 13" descr="Line arrow: Slight curve with solid fill">
            <a:extLst>
              <a:ext uri="{FF2B5EF4-FFF2-40B4-BE49-F238E27FC236}">
                <a16:creationId xmlns:a16="http://schemas.microsoft.com/office/drawing/2014/main" id="{3187846E-159A-4D0E-B291-B8E86D0DB43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9778731" flipH="1">
            <a:off x="4653472" y="5469209"/>
            <a:ext cx="629433" cy="462737"/>
          </a:xfrm>
          <a:prstGeom prst="rect">
            <a:avLst/>
          </a:prstGeom>
        </p:spPr>
      </p:pic>
      <p:grpSp>
        <p:nvGrpSpPr>
          <p:cNvPr id="29" name="Group 58">
            <a:extLst>
              <a:ext uri="{FF2B5EF4-FFF2-40B4-BE49-F238E27FC236}">
                <a16:creationId xmlns:a16="http://schemas.microsoft.com/office/drawing/2014/main" id="{3EF52C27-4966-98DE-F4D5-C0980CCC93A7}"/>
              </a:ext>
            </a:extLst>
          </p:cNvPr>
          <p:cNvGrpSpPr>
            <a:grpSpLocks/>
          </p:cNvGrpSpPr>
          <p:nvPr/>
        </p:nvGrpSpPr>
        <p:grpSpPr bwMode="auto">
          <a:xfrm>
            <a:off x="5616575" y="4748474"/>
            <a:ext cx="1904050" cy="1312601"/>
            <a:chOff x="-3453125" y="6510441"/>
            <a:chExt cx="1488557" cy="1083434"/>
          </a:xfrm>
        </p:grpSpPr>
        <p:pic>
          <p:nvPicPr>
            <p:cNvPr id="30" name="Picture 70" descr="Qr code&#10;&#10;Description automatically generated">
              <a:extLst>
                <a:ext uri="{FF2B5EF4-FFF2-40B4-BE49-F238E27FC236}">
                  <a16:creationId xmlns:a16="http://schemas.microsoft.com/office/drawing/2014/main" id="{A90DAD54-4C09-C753-322B-6900A8D683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216" t="5826" r="6863" b="5077"/>
            <a:stretch>
              <a:fillRect/>
            </a:stretch>
          </p:blipFill>
          <p:spPr bwMode="auto">
            <a:xfrm>
              <a:off x="-3239589" y="6510441"/>
              <a:ext cx="1097280" cy="10834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35134D7-3736-7F02-2557-7EFA2671D1D3}"/>
                </a:ext>
              </a:extLst>
            </p:cNvPr>
            <p:cNvSpPr/>
            <p:nvPr/>
          </p:nvSpPr>
          <p:spPr>
            <a:xfrm rot="19672929">
              <a:off x="-3453125" y="6790548"/>
              <a:ext cx="1488557" cy="523220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>
                  <a:ln w="22225">
                    <a:solidFill>
                      <a:schemeClr val="accent2"/>
                    </a:solidFill>
                    <a:prstDash val="solid"/>
                  </a:ln>
                  <a:solidFill>
                    <a:schemeClr val="accent2">
                      <a:lumMod val="40000"/>
                      <a:lumOff val="60000"/>
                    </a:schemeClr>
                  </a:solidFill>
                  <a:latin typeface="+mn-lt"/>
                </a:rPr>
                <a:t>SAMPLE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399226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171</TotalTime>
  <Words>94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Roberts</dc:creator>
  <cp:lastModifiedBy>Katie Roberts</cp:lastModifiedBy>
  <cp:revision>2</cp:revision>
  <cp:lastPrinted>2022-04-08T21:23:49Z</cp:lastPrinted>
  <dcterms:created xsi:type="dcterms:W3CDTF">2022-04-08T19:22:31Z</dcterms:created>
  <dcterms:modified xsi:type="dcterms:W3CDTF">2022-06-30T13:43:01Z</dcterms:modified>
</cp:coreProperties>
</file>